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82" r:id="rId3"/>
    <p:sldId id="261" r:id="rId4"/>
    <p:sldId id="273" r:id="rId5"/>
    <p:sldId id="285" r:id="rId6"/>
    <p:sldId id="275" r:id="rId7"/>
    <p:sldId id="286" r:id="rId8"/>
    <p:sldId id="287" r:id="rId9"/>
    <p:sldId id="28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860"/>
    <p:restoredTop sz="94705"/>
  </p:normalViewPr>
  <p:slideViewPr>
    <p:cSldViewPr snapToGrid="0" snapToObjects="1">
      <p:cViewPr>
        <p:scale>
          <a:sx n="52" d="100"/>
          <a:sy n="52" d="100"/>
        </p:scale>
        <p:origin x="144" y="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69F9-D21D-B344-8E30-D23089640DF1}" type="datetimeFigureOut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FCA7-547A-6043-994E-391C4640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5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69F9-D21D-B344-8E30-D23089640DF1}" type="datetimeFigureOut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FCA7-547A-6043-994E-391C4640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5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69F9-D21D-B344-8E30-D23089640DF1}" type="datetimeFigureOut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FCA7-547A-6043-994E-391C4640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69F9-D21D-B344-8E30-D23089640DF1}" type="datetimeFigureOut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FCA7-547A-6043-994E-391C4640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66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69F9-D21D-B344-8E30-D23089640DF1}" type="datetimeFigureOut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FCA7-547A-6043-994E-391C4640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5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69F9-D21D-B344-8E30-D23089640DF1}" type="datetimeFigureOut">
              <a:rPr lang="en-US" smtClean="0"/>
              <a:t>1/24/19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FCA7-547A-6043-994E-391C4640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95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69F9-D21D-B344-8E30-D23089640DF1}" type="datetimeFigureOut">
              <a:rPr lang="en-US" smtClean="0"/>
              <a:t>1/24/19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FCA7-547A-6043-994E-391C4640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69F9-D21D-B344-8E30-D23089640DF1}" type="datetimeFigureOut">
              <a:rPr lang="en-US" smtClean="0"/>
              <a:t>1/24/19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FCA7-547A-6043-994E-391C4640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86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69F9-D21D-B344-8E30-D23089640DF1}" type="datetimeFigureOut">
              <a:rPr lang="en-US" smtClean="0"/>
              <a:t>1/24/19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FCA7-547A-6043-994E-391C4640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8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69F9-D21D-B344-8E30-D23089640DF1}" type="datetimeFigureOut">
              <a:rPr lang="en-US" smtClean="0"/>
              <a:t>1/24/19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FCA7-547A-6043-994E-391C4640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2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69F9-D21D-B344-8E30-D23089640DF1}" type="datetimeFigureOut">
              <a:rPr lang="en-US" smtClean="0"/>
              <a:t>1/24/19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FCA7-547A-6043-994E-391C4640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38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869F9-D21D-B344-8E30-D23089640DF1}" type="datetimeFigureOut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9FCA7-547A-6043-994E-391C4640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2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Economy This Week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to 9th Jan 2019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600" y="4999038"/>
            <a:ext cx="11480800" cy="1655762"/>
          </a:xfrm>
        </p:spPr>
        <p:txBody>
          <a:bodyPr/>
          <a:lstStyle/>
          <a:p>
            <a:r>
              <a:rPr lang="en-US" sz="3200" b="1" dirty="0"/>
              <a:t>BL </a:t>
            </a:r>
            <a:r>
              <a:rPr lang="mr-IN" sz="3200" b="1" dirty="0"/>
              <a:t>–</a:t>
            </a:r>
            <a:r>
              <a:rPr lang="en-US" sz="3200" b="1" dirty="0"/>
              <a:t> Business Line; FE </a:t>
            </a:r>
            <a:r>
              <a:rPr lang="mr-IN" sz="3200" b="1" dirty="0"/>
              <a:t>–</a:t>
            </a:r>
            <a:r>
              <a:rPr lang="en-US" sz="3200" b="1" dirty="0"/>
              <a:t> Financial Express; TH </a:t>
            </a:r>
            <a:r>
              <a:rPr lang="mr-IN" sz="3200" b="1" dirty="0"/>
              <a:t>–</a:t>
            </a:r>
            <a:r>
              <a:rPr lang="en-US" sz="3200" b="1" dirty="0"/>
              <a:t> The Hindu; </a:t>
            </a:r>
            <a:r>
              <a:rPr lang="en-US" sz="3200" b="1" dirty="0" smtClean="0"/>
              <a:t>               BS </a:t>
            </a:r>
            <a:r>
              <a:rPr lang="mr-IN" sz="3200" b="1" dirty="0"/>
              <a:t>–</a:t>
            </a:r>
            <a:r>
              <a:rPr lang="en-US" sz="3200" b="1" dirty="0"/>
              <a:t> Business Standard; LM - Livemint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074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724" y="178130"/>
            <a:ext cx="36100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Employment Data (IE 7/1/19)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05" y="178130"/>
            <a:ext cx="7740437" cy="472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5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944" y="234497"/>
            <a:ext cx="4406735" cy="929285"/>
          </a:xfrm>
        </p:spPr>
        <p:txBody>
          <a:bodyPr/>
          <a:lstStyle/>
          <a:p>
            <a:pPr algn="ctr"/>
            <a:r>
              <a:rPr lang="en-US" b="1" u="sng" dirty="0" smtClean="0"/>
              <a:t>IBC (TH 4/1/19)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29" y="142834"/>
            <a:ext cx="6677891" cy="647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52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070" y="190005"/>
            <a:ext cx="4359234" cy="798657"/>
          </a:xfrm>
        </p:spPr>
        <p:txBody>
          <a:bodyPr/>
          <a:lstStyle/>
          <a:p>
            <a:pPr algn="ctr"/>
            <a:r>
              <a:rPr lang="en-US" b="1" u="sng" dirty="0" smtClean="0"/>
              <a:t>IBC (BL 8/1/19)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40" y="190005"/>
            <a:ext cx="6420897" cy="651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47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5236" y="132107"/>
            <a:ext cx="317071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Bond Issuance (BS 9/1/19)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" y="113555"/>
            <a:ext cx="8193974" cy="328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76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6352" y="191345"/>
            <a:ext cx="8134599" cy="774906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 smtClean="0"/>
              <a:t>Panel on Digital Payments (TH 9/1/19)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90" y="106876"/>
            <a:ext cx="3529898" cy="65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20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Question 1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of the following best represents the Unemployment rate 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%age of population not working out of total population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%age of population not working out of total </a:t>
            </a:r>
            <a:r>
              <a:rPr lang="en-US" dirty="0" smtClean="0"/>
              <a:t>workforce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%age of population </a:t>
            </a:r>
            <a:r>
              <a:rPr lang="en-US" dirty="0" smtClean="0"/>
              <a:t>out </a:t>
            </a:r>
            <a:r>
              <a:rPr lang="en-US" dirty="0"/>
              <a:t>of total </a:t>
            </a:r>
            <a:r>
              <a:rPr lang="en-US" dirty="0" smtClean="0"/>
              <a:t>population, whose skillsets are not being used by the economy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%age of population out of total </a:t>
            </a:r>
            <a:r>
              <a:rPr lang="en-US" dirty="0" smtClean="0"/>
              <a:t>labour force, </a:t>
            </a:r>
            <a:r>
              <a:rPr lang="en-US" dirty="0"/>
              <a:t>whose skillsets are not being used by the economy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40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u="sng" dirty="0" smtClean="0"/>
              <a:t>Question 2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4"/>
            <a:ext cx="10515600" cy="50999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Consider the following statements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 is the largest importer of goods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 is the largest importer of </a:t>
            </a:r>
            <a:r>
              <a:rPr lang="en-US" dirty="0" smtClean="0"/>
              <a:t>services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Choose the right option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Only 1 is correct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Only 2 is correct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Both are correct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Both are false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870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Question 3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2811"/>
            <a:ext cx="10515600" cy="49674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Consider the following statements about KALIA Scheme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 this, a cash assistance of ₹ 4000 is given for all the farmers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Crop loans of up to ₹ 50000 will be interest free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Choose the right option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Only 1 is correct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Only 2 is correct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Both are correct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Both are incorrect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81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6737</TotalTime>
  <Words>215</Words>
  <Application>Microsoft Macintosh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Mangal</vt:lpstr>
      <vt:lpstr>Arial</vt:lpstr>
      <vt:lpstr>Office Theme</vt:lpstr>
      <vt:lpstr>Economy This Week 3rd to 9th Jan 2019</vt:lpstr>
      <vt:lpstr>Employment Data (IE 7/1/19)</vt:lpstr>
      <vt:lpstr>IBC (TH 4/1/19)</vt:lpstr>
      <vt:lpstr>IBC (BL 8/1/19)</vt:lpstr>
      <vt:lpstr>Bond Issuance (BS 9/1/19)</vt:lpstr>
      <vt:lpstr>Panel on Digital Payments (TH 9/1/19)</vt:lpstr>
      <vt:lpstr>Question 1</vt:lpstr>
      <vt:lpstr>Question 2</vt:lpstr>
      <vt:lpstr>Question 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Economy This Week 3rd to 9th Jan 2019</dc:title>
  <dc:creator>Microsoft Office User</dc:creator>
  <cp:lastModifiedBy>Microsoft Office User</cp:lastModifiedBy>
  <cp:revision>32</cp:revision>
  <dcterms:created xsi:type="dcterms:W3CDTF">2019-01-03T13:39:28Z</dcterms:created>
  <dcterms:modified xsi:type="dcterms:W3CDTF">2019-01-24T07:55:21Z</dcterms:modified>
</cp:coreProperties>
</file>