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1" r:id="rId5"/>
    <p:sldId id="262" r:id="rId6"/>
    <p:sldId id="275" r:id="rId7"/>
    <p:sldId id="276" r:id="rId8"/>
    <p:sldId id="271" r:id="rId9"/>
    <p:sldId id="272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1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91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66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05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0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8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16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90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2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06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3FD218-7B66-304B-9CB0-A8100E32F467}" type="datetimeFigureOut">
              <a:rPr lang="en-US" smtClean="0"/>
              <a:t>2/18/19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0DEF0-AA4E-7448-A796-38689E63FC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25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Economy This Week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4</a:t>
            </a:r>
            <a:r>
              <a:rPr lang="en-US" b="1" baseline="30000" dirty="0" smtClean="0"/>
              <a:t>th </a:t>
            </a:r>
            <a:r>
              <a:rPr lang="en-US" b="1" dirty="0" smtClean="0"/>
              <a:t>to 10</a:t>
            </a:r>
            <a:r>
              <a:rPr lang="en-US" b="1" baseline="30000" dirty="0" smtClean="0"/>
              <a:t>th</a:t>
            </a:r>
            <a:r>
              <a:rPr lang="en-US" b="1" dirty="0" smtClean="0"/>
              <a:t> Feb 2019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4999038"/>
            <a:ext cx="11480800" cy="1655762"/>
          </a:xfrm>
        </p:spPr>
        <p:txBody>
          <a:bodyPr/>
          <a:lstStyle/>
          <a:p>
            <a:r>
              <a:rPr lang="en-US" sz="3200" b="1" dirty="0"/>
              <a:t>BL </a:t>
            </a:r>
            <a:r>
              <a:rPr lang="mr-IN" sz="3200" b="1" dirty="0"/>
              <a:t>–</a:t>
            </a:r>
            <a:r>
              <a:rPr lang="en-US" sz="3200" b="1" dirty="0"/>
              <a:t> Business </a:t>
            </a:r>
            <a:r>
              <a:rPr lang="en-US" sz="3200" b="1" dirty="0" smtClean="0"/>
              <a:t>Line; </a:t>
            </a:r>
            <a:r>
              <a:rPr lang="en-US" sz="3200" b="1" dirty="0"/>
              <a:t>TH </a:t>
            </a:r>
            <a:r>
              <a:rPr lang="mr-IN" sz="3200" b="1" dirty="0"/>
              <a:t>–</a:t>
            </a:r>
            <a:r>
              <a:rPr lang="en-US" sz="3200" b="1" dirty="0"/>
              <a:t> The Hindu; </a:t>
            </a:r>
            <a:r>
              <a:rPr lang="en-US" sz="3200" b="1" dirty="0" smtClean="0"/>
              <a:t>BS </a:t>
            </a:r>
            <a:r>
              <a:rPr lang="mr-IN" sz="3200" b="1" dirty="0"/>
              <a:t>–</a:t>
            </a:r>
            <a:r>
              <a:rPr lang="en-US" sz="3200" b="1" dirty="0"/>
              <a:t> Business </a:t>
            </a:r>
            <a:r>
              <a:rPr lang="en-US" sz="3200" b="1" dirty="0" smtClean="0"/>
              <a:t>Standard</a:t>
            </a:r>
            <a:r>
              <a:rPr lang="en-US" sz="3200" b="1" dirty="0"/>
              <a:t> </a:t>
            </a:r>
            <a:r>
              <a:rPr lang="en-US" sz="3200" b="1" dirty="0" smtClean="0"/>
              <a:t>            IE </a:t>
            </a:r>
            <a:r>
              <a:rPr lang="mr-IN" sz="3200" b="1" dirty="0" smtClean="0"/>
              <a:t>–</a:t>
            </a:r>
            <a:r>
              <a:rPr lang="en-US" sz="3200" b="1" dirty="0" smtClean="0"/>
              <a:t> India Express; LM </a:t>
            </a:r>
            <a:r>
              <a:rPr lang="en-US" sz="3200" b="1" dirty="0"/>
              <a:t>- Livemint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818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120"/>
            <a:ext cx="10515600" cy="822407"/>
          </a:xfrm>
        </p:spPr>
        <p:txBody>
          <a:bodyPr/>
          <a:lstStyle/>
          <a:p>
            <a:r>
              <a:rPr lang="en-US" b="1" u="sng" dirty="0" smtClean="0"/>
              <a:t>Question 3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51906"/>
            <a:ext cx="11072751" cy="55339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Consider the following statements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e-NAM will promote intra and inter-state sales of agri commodities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Under this the traders need to get licenses in each of the states where they want to trade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Choose the correct option</a:t>
            </a:r>
          </a:p>
          <a:p>
            <a:endParaRPr lang="en-US" dirty="0"/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Only 1 is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Only 2 is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Both are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/>
              <a:t>Both are false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51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1479" y="100176"/>
            <a:ext cx="3372593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/>
              <a:t>NBFC Regulation</a:t>
            </a:r>
            <a:br>
              <a:rPr lang="en-US" sz="3600" b="1" u="sng" dirty="0" smtClean="0"/>
            </a:br>
            <a:r>
              <a:rPr lang="en-US" sz="3600" b="1" u="sng" dirty="0" smtClean="0"/>
              <a:t>LM 4/2/19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" y="230188"/>
            <a:ext cx="7873341" cy="6607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7" y="1025853"/>
            <a:ext cx="8170221" cy="46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22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1349" y="127617"/>
            <a:ext cx="8110848" cy="715530"/>
          </a:xfrm>
        </p:spPr>
        <p:txBody>
          <a:bodyPr>
            <a:normAutofit/>
          </a:bodyPr>
          <a:lstStyle/>
          <a:p>
            <a:r>
              <a:rPr lang="en-US" sz="4100" dirty="0" smtClean="0"/>
              <a:t>Dangers of cash transfers (TH 5/2/19)</a:t>
            </a:r>
            <a:endParaRPr lang="en-US" sz="4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35" y="127617"/>
            <a:ext cx="3171933" cy="658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828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2715" y="150236"/>
            <a:ext cx="3634839" cy="1325563"/>
          </a:xfrm>
        </p:spPr>
        <p:txBody>
          <a:bodyPr/>
          <a:lstStyle/>
          <a:p>
            <a:pPr algn="ctr"/>
            <a:r>
              <a:rPr lang="en-US" b="1" u="sng" dirty="0" smtClean="0"/>
              <a:t>Subsidy regime</a:t>
            </a:r>
            <a:br>
              <a:rPr lang="en-US" b="1" u="sng" dirty="0" smtClean="0"/>
            </a:br>
            <a:r>
              <a:rPr lang="en-US" b="1" u="sng" dirty="0" smtClean="0"/>
              <a:t>TH 6/2/19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1" y="150236"/>
            <a:ext cx="7342450" cy="60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00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1448" y="190004"/>
            <a:ext cx="4595752" cy="1186153"/>
          </a:xfrm>
        </p:spPr>
        <p:txBody>
          <a:bodyPr>
            <a:normAutofit/>
          </a:bodyPr>
          <a:lstStyle/>
          <a:p>
            <a:pPr algn="ctr"/>
            <a:r>
              <a:rPr lang="en-US" sz="3600" b="1" u="sng" dirty="0" smtClean="0"/>
              <a:t>External Benchmarking</a:t>
            </a:r>
            <a:br>
              <a:rPr lang="en-US" sz="3600" b="1" u="sng" dirty="0" smtClean="0"/>
            </a:br>
            <a:r>
              <a:rPr lang="en-US" sz="3600" b="1" u="sng" dirty="0" smtClean="0"/>
              <a:t>BL 6/2/19</a:t>
            </a:r>
            <a:endParaRPr lang="en-US" sz="3600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2" y="190004"/>
            <a:ext cx="6829124" cy="643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164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9579" y="126484"/>
            <a:ext cx="4014849" cy="1325563"/>
          </a:xfrm>
        </p:spPr>
        <p:txBody>
          <a:bodyPr/>
          <a:lstStyle/>
          <a:p>
            <a:pPr algn="ctr"/>
            <a:r>
              <a:rPr lang="en-US" b="1" u="sng" dirty="0" smtClean="0"/>
              <a:t>Corporate Tax</a:t>
            </a:r>
            <a:br>
              <a:rPr lang="en-US" b="1" u="sng" dirty="0" smtClean="0"/>
            </a:br>
            <a:r>
              <a:rPr lang="en-US" b="1" u="sng" dirty="0" smtClean="0"/>
              <a:t>BL 9/2/19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26484"/>
            <a:ext cx="7232072" cy="658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00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166253"/>
            <a:ext cx="6924304" cy="881784"/>
          </a:xfrm>
        </p:spPr>
        <p:txBody>
          <a:bodyPr/>
          <a:lstStyle/>
          <a:p>
            <a:pPr algn="ctr"/>
            <a:r>
              <a:rPr lang="en-US" b="1" u="sng" dirty="0" smtClean="0"/>
              <a:t>e-NAM (BS 8/2/19)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1" y="166253"/>
            <a:ext cx="3763284" cy="64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32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652" y="130628"/>
            <a:ext cx="8463148" cy="808038"/>
          </a:xfrm>
        </p:spPr>
        <p:txBody>
          <a:bodyPr/>
          <a:lstStyle/>
          <a:p>
            <a:r>
              <a:rPr lang="en-US" b="1" u="sng" dirty="0" smtClean="0"/>
              <a:t>Question 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85652" y="938666"/>
            <a:ext cx="10901548" cy="578328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en-US" b="1" dirty="0" smtClean="0"/>
              <a:t>	</a:t>
            </a:r>
            <a:r>
              <a:rPr lang="en-US" sz="3400" dirty="0"/>
              <a:t>There has been a persistent deficit budget year after year. Which of the following actions can be taken by the government to reduce the deficit? </a:t>
            </a:r>
            <a:endParaRPr lang="en-US" sz="3400" dirty="0" smtClean="0"/>
          </a:p>
          <a:p>
            <a:pPr>
              <a:lnSpc>
                <a:spcPct val="120000"/>
              </a:lnSpc>
              <a:buNone/>
            </a:pPr>
            <a:endParaRPr lang="en-US" sz="3400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400" dirty="0"/>
              <a:t>Reducing revenue expenditure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400" dirty="0"/>
              <a:t>Introducing new welfare schemes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en-US" sz="3400" dirty="0"/>
              <a:t>Rationalizing </a:t>
            </a:r>
            <a:r>
              <a:rPr lang="en-US" sz="3400" dirty="0" smtClean="0"/>
              <a:t>subsidies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en-US" sz="3400" dirty="0"/>
          </a:p>
          <a:p>
            <a:pPr marL="457200" indent="-457200">
              <a:lnSpc>
                <a:spcPct val="120000"/>
              </a:lnSpc>
              <a:buNone/>
            </a:pPr>
            <a:r>
              <a:rPr lang="en-US" sz="3400" dirty="0"/>
              <a:t>Select the correct answer using the code given below.</a:t>
            </a:r>
            <a:br>
              <a:rPr lang="en-US" sz="3400" dirty="0"/>
            </a:br>
            <a:endParaRPr lang="en-US" sz="3400" dirty="0"/>
          </a:p>
          <a:p>
            <a:pPr marL="457200" indent="-457200">
              <a:lnSpc>
                <a:spcPct val="120000"/>
              </a:lnSpc>
              <a:buAutoNum type="alphaLcParenBoth"/>
            </a:pPr>
            <a:r>
              <a:rPr lang="en-US" sz="3400" dirty="0"/>
              <a:t>1 and 3 only</a:t>
            </a:r>
          </a:p>
          <a:p>
            <a:pPr marL="457200" indent="-457200">
              <a:lnSpc>
                <a:spcPct val="120000"/>
              </a:lnSpc>
              <a:buAutoNum type="alphaLcParenBoth"/>
            </a:pPr>
            <a:r>
              <a:rPr lang="en-US" sz="3400" dirty="0"/>
              <a:t>2 and 3 only</a:t>
            </a:r>
          </a:p>
          <a:p>
            <a:pPr marL="457200" indent="-457200">
              <a:lnSpc>
                <a:spcPct val="120000"/>
              </a:lnSpc>
              <a:buAutoNum type="alphaLcParenBoth"/>
            </a:pPr>
            <a:r>
              <a:rPr lang="en-US" sz="3400" dirty="0"/>
              <a:t>1 only</a:t>
            </a:r>
          </a:p>
          <a:p>
            <a:pPr marL="457200" indent="-457200">
              <a:lnSpc>
                <a:spcPct val="120000"/>
              </a:lnSpc>
              <a:buAutoNum type="alphaLcParenBoth"/>
            </a:pPr>
            <a:r>
              <a:rPr lang="en-US" sz="3400" dirty="0"/>
              <a:t>1,2 and 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8577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6996"/>
            <a:ext cx="10515600" cy="917410"/>
          </a:xfrm>
        </p:spPr>
        <p:txBody>
          <a:bodyPr/>
          <a:lstStyle/>
          <a:p>
            <a:r>
              <a:rPr lang="en-US" b="1" u="sng" dirty="0" smtClean="0"/>
              <a:t>Question 2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04406"/>
            <a:ext cx="11001499" cy="547452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The objective of RBI in promoting the concept of external benchmarking is </a:t>
            </a:r>
          </a:p>
          <a:p>
            <a:pPr marL="0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 ensure efficient monetary policy transmission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 ensure that the lending rates determination become more transparent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Choose the correct option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Only 1 is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Only 2 is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Both are true</a:t>
            </a:r>
          </a:p>
          <a:p>
            <a:pPr marL="514350" indent="-514350">
              <a:buFont typeface="+mj-lt"/>
              <a:buAutoNum type="alphaLcPeriod"/>
            </a:pPr>
            <a:r>
              <a:rPr lang="en-US" dirty="0" smtClean="0"/>
              <a:t>Both are false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557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9652</TotalTime>
  <Words>149</Words>
  <Application>Microsoft Macintosh PowerPoint</Application>
  <PresentationFormat>Widescreen</PresentationFormat>
  <Paragraphs>45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Mangal</vt:lpstr>
      <vt:lpstr>Arial</vt:lpstr>
      <vt:lpstr>Office Theme</vt:lpstr>
      <vt:lpstr>Economy This Week 4th to 10th Feb 2019</vt:lpstr>
      <vt:lpstr>NBFC Regulation LM 4/2/19</vt:lpstr>
      <vt:lpstr>Dangers of cash transfers (TH 5/2/19)</vt:lpstr>
      <vt:lpstr>Subsidy regime TH 6/2/19</vt:lpstr>
      <vt:lpstr>External Benchmarking BL 6/2/19</vt:lpstr>
      <vt:lpstr>Corporate Tax BL 9/2/19</vt:lpstr>
      <vt:lpstr>e-NAM (BS 8/2/19)</vt:lpstr>
      <vt:lpstr>Question 1 </vt:lpstr>
      <vt:lpstr>Question 2</vt:lpstr>
      <vt:lpstr>Question 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Economy This Week 4th to 10th Feb 2019</dc:title>
  <dc:creator>Microsoft Office User</dc:creator>
  <cp:lastModifiedBy>Microsoft Office User</cp:lastModifiedBy>
  <cp:revision>21</cp:revision>
  <dcterms:created xsi:type="dcterms:W3CDTF">2019-02-04T14:32:15Z</dcterms:created>
  <dcterms:modified xsi:type="dcterms:W3CDTF">2019-02-18T17:45:02Z</dcterms:modified>
</cp:coreProperties>
</file>